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9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98741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35703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37556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1623095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2135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1551552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143273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245571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333191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08669C5-BF2F-4238-A64E-32D6FC684D78}" type="datetimeFigureOut">
              <a:rPr lang="nl-NL" smtClean="0"/>
              <a:t>7-4-2021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5201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08669C5-BF2F-4238-A64E-32D6FC684D78}" type="datetimeFigureOut">
              <a:rPr lang="nl-NL" smtClean="0"/>
              <a:t>7-4-2021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4268583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08669C5-BF2F-4238-A64E-32D6FC684D78}" type="datetimeFigureOut">
              <a:rPr lang="nl-NL" smtClean="0"/>
              <a:t>7-4-2021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381329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508669C5-BF2F-4238-A64E-32D6FC684D78}" type="datetimeFigureOut">
              <a:rPr lang="nl-NL" smtClean="0"/>
              <a:t>7-4-2021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135664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669C5-BF2F-4238-A64E-32D6FC684D78}" type="datetimeFigureOut">
              <a:rPr lang="nl-NL" smtClean="0"/>
              <a:t>7-4-2021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378273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08669C5-BF2F-4238-A64E-32D6FC684D78}" type="datetimeFigureOut">
              <a:rPr lang="nl-NL" smtClean="0"/>
              <a:t>7-4-2021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181432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508669C5-BF2F-4238-A64E-32D6FC684D78}" type="datetimeFigureOut">
              <a:rPr lang="nl-NL" smtClean="0"/>
              <a:t>7-4-2021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B2DD2D1-DFCD-4729-B47B-97865B6B0DE9}" type="slidenum">
              <a:rPr lang="nl-NL" smtClean="0"/>
              <a:t>‹nr.›</a:t>
            </a:fld>
            <a:endParaRPr lang="nl-NL"/>
          </a:p>
        </p:txBody>
      </p:sp>
    </p:spTree>
    <p:extLst>
      <p:ext uri="{BB962C8B-B14F-4D97-AF65-F5344CB8AC3E}">
        <p14:creationId xmlns:p14="http://schemas.microsoft.com/office/powerpoint/2010/main" val="406151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08669C5-BF2F-4238-A64E-32D6FC684D78}" type="datetimeFigureOut">
              <a:rPr lang="nl-NL" smtClean="0"/>
              <a:t>7-4-2021</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B2DD2D1-DFCD-4729-B47B-97865B6B0DE9}" type="slidenum">
              <a:rPr lang="nl-NL" smtClean="0"/>
              <a:t>‹nr.›</a:t>
            </a:fld>
            <a:endParaRPr lang="nl-NL"/>
          </a:p>
        </p:txBody>
      </p:sp>
    </p:spTree>
    <p:extLst>
      <p:ext uri="{BB962C8B-B14F-4D97-AF65-F5344CB8AC3E}">
        <p14:creationId xmlns:p14="http://schemas.microsoft.com/office/powerpoint/2010/main" val="456088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Toets stof repetitie H 6</a:t>
            </a:r>
          </a:p>
        </p:txBody>
      </p:sp>
      <p:sp>
        <p:nvSpPr>
          <p:cNvPr id="3" name="Ondertitel 2"/>
          <p:cNvSpPr>
            <a:spLocks noGrp="1"/>
          </p:cNvSpPr>
          <p:nvPr>
            <p:ph type="subTitle" idx="1"/>
          </p:nvPr>
        </p:nvSpPr>
        <p:spPr/>
        <p:txBody>
          <a:bodyPr/>
          <a:lstStyle/>
          <a:p>
            <a:r>
              <a:rPr lang="nl-NL" dirty="0"/>
              <a:t>AG3        April 2021</a:t>
            </a:r>
          </a:p>
        </p:txBody>
      </p:sp>
    </p:spTree>
    <p:extLst>
      <p:ext uri="{BB962C8B-B14F-4D97-AF65-F5344CB8AC3E}">
        <p14:creationId xmlns:p14="http://schemas.microsoft.com/office/powerpoint/2010/main" val="1640928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Algemeen</a:t>
            </a:r>
          </a:p>
        </p:txBody>
      </p:sp>
      <p:sp>
        <p:nvSpPr>
          <p:cNvPr id="3" name="Tijdelijke aanduiding voor inhoud 2"/>
          <p:cNvSpPr>
            <a:spLocks noGrp="1"/>
          </p:cNvSpPr>
          <p:nvPr>
            <p:ph idx="1"/>
          </p:nvPr>
        </p:nvSpPr>
        <p:spPr/>
        <p:txBody>
          <a:bodyPr/>
          <a:lstStyle/>
          <a:p>
            <a:r>
              <a:rPr lang="nl-NL" dirty="0"/>
              <a:t>Begrippen zijn belangrijk! Ze moet ze in je eigen woorden kunnen uitleggen en kunnen toepassen. </a:t>
            </a:r>
          </a:p>
          <a:p>
            <a:r>
              <a:rPr lang="nl-NL" dirty="0"/>
              <a:t>Aantekeningen goed leren!</a:t>
            </a:r>
          </a:p>
          <a:p>
            <a:r>
              <a:rPr lang="nl-NL" dirty="0"/>
              <a:t>Lees de tekst van elke paragraaf goed. Snap je de samenhang?</a:t>
            </a:r>
          </a:p>
          <a:p>
            <a:r>
              <a:rPr lang="nl-NL" dirty="0"/>
              <a:t>Maak gebruik van de samenvatting. Deze staat op de </a:t>
            </a:r>
            <a:r>
              <a:rPr lang="nl-NL" dirty="0" err="1"/>
              <a:t>WikiWijs</a:t>
            </a:r>
            <a:r>
              <a:rPr lang="nl-NL" dirty="0"/>
              <a:t>. </a:t>
            </a:r>
          </a:p>
          <a:p>
            <a:r>
              <a:rPr lang="nl-NL" dirty="0"/>
              <a:t>De toets duurt 45 minuten. Leerlingen met een </a:t>
            </a:r>
            <a:r>
              <a:rPr lang="nl-NL" dirty="0" err="1"/>
              <a:t>fac</a:t>
            </a:r>
            <a:r>
              <a:rPr lang="nl-NL" dirty="0"/>
              <a:t> pas hebben uitlooptijd</a:t>
            </a:r>
          </a:p>
          <a:p>
            <a:r>
              <a:rPr lang="nl-NL" dirty="0"/>
              <a:t>De atlas gebruik je dit keer niet tijdens de toets. Je hoeft dus alleen een pen mee te nemen!</a:t>
            </a:r>
          </a:p>
          <a:p>
            <a:r>
              <a:rPr lang="nl-NL" dirty="0"/>
              <a:t> De basisboeknummers bij elke paragraaf zijn ook toets stof:</a:t>
            </a:r>
          </a:p>
          <a:p>
            <a:pPr marL="0" indent="0">
              <a:buNone/>
            </a:pPr>
            <a:r>
              <a:rPr lang="nl-NL" dirty="0"/>
              <a:t>B85, </a:t>
            </a:r>
            <a:r>
              <a:rPr lang="nl-NL" b="1" u="sng" dirty="0"/>
              <a:t>B86</a:t>
            </a:r>
            <a:r>
              <a:rPr lang="nl-NL" u="sng" dirty="0"/>
              <a:t>, </a:t>
            </a:r>
            <a:r>
              <a:rPr lang="nl-NL" b="1" u="sng" dirty="0"/>
              <a:t>B88</a:t>
            </a:r>
            <a:r>
              <a:rPr lang="nl-NL" u="sng" dirty="0"/>
              <a:t>, </a:t>
            </a:r>
            <a:r>
              <a:rPr lang="nl-NL" dirty="0"/>
              <a:t>B89, B91, B110, B119, B127, B129, B177, B179, B205, B207, B208</a:t>
            </a:r>
          </a:p>
        </p:txBody>
      </p:sp>
    </p:spTree>
    <p:extLst>
      <p:ext uri="{BB962C8B-B14F-4D97-AF65-F5344CB8AC3E}">
        <p14:creationId xmlns:p14="http://schemas.microsoft.com/office/powerpoint/2010/main" val="176533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Paragraaf 1</a:t>
            </a:r>
          </a:p>
        </p:txBody>
      </p:sp>
      <p:sp>
        <p:nvSpPr>
          <p:cNvPr id="3" name="Tijdelijke aanduiding voor inhoud 2"/>
          <p:cNvSpPr>
            <a:spLocks noGrp="1"/>
          </p:cNvSpPr>
          <p:nvPr>
            <p:ph idx="1"/>
          </p:nvPr>
        </p:nvSpPr>
        <p:spPr/>
        <p:txBody>
          <a:bodyPr/>
          <a:lstStyle/>
          <a:p>
            <a:r>
              <a:rPr lang="nl-NL" dirty="0"/>
              <a:t>Bekijk figuur 3 goed en zorg dat je de verschillende onderdelen van de Waddenzee goed kunt plaatsen (</a:t>
            </a:r>
            <a:r>
              <a:rPr lang="nl-NL" dirty="0" err="1"/>
              <a:t>bijv</a:t>
            </a:r>
            <a:r>
              <a:rPr lang="nl-NL" dirty="0"/>
              <a:t> geulen, wantij, kwelder, </a:t>
            </a:r>
            <a:r>
              <a:rPr lang="nl-NL" dirty="0" err="1"/>
              <a:t>etc</a:t>
            </a:r>
            <a:r>
              <a:rPr lang="nl-NL" dirty="0"/>
              <a:t>)</a:t>
            </a:r>
            <a:br>
              <a:rPr lang="nl-NL" dirty="0"/>
            </a:br>
            <a:r>
              <a:rPr lang="nl-NL" dirty="0"/>
              <a:t>Kijk hierbij goed naar figuur w6 in je werkboek.</a:t>
            </a:r>
          </a:p>
          <a:p>
            <a:r>
              <a:rPr lang="nl-NL" dirty="0"/>
              <a:t>Kun je de vorm van een Waddeneiland beschrijven en verklaren?</a:t>
            </a:r>
          </a:p>
        </p:txBody>
      </p:sp>
    </p:spTree>
    <p:extLst>
      <p:ext uri="{BB962C8B-B14F-4D97-AF65-F5344CB8AC3E}">
        <p14:creationId xmlns:p14="http://schemas.microsoft.com/office/powerpoint/2010/main" val="299455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Paragraaf 2</a:t>
            </a:r>
          </a:p>
        </p:txBody>
      </p:sp>
      <p:sp>
        <p:nvSpPr>
          <p:cNvPr id="3" name="Tijdelijke aanduiding voor inhoud 2"/>
          <p:cNvSpPr>
            <a:spLocks noGrp="1"/>
          </p:cNvSpPr>
          <p:nvPr>
            <p:ph idx="1"/>
          </p:nvPr>
        </p:nvSpPr>
        <p:spPr/>
        <p:txBody>
          <a:bodyPr/>
          <a:lstStyle/>
          <a:p>
            <a:r>
              <a:rPr lang="nl-NL" dirty="0"/>
              <a:t>Zorg dat je de aantekening over het pleistoceen goed leert. Weet je uit welke periodes het pleistoceen bestaat en wat er in elke periode gebeurde? Welke sedimenten zijn er toen afgezet?</a:t>
            </a:r>
          </a:p>
          <a:p>
            <a:r>
              <a:rPr lang="nl-NL" dirty="0"/>
              <a:t>Bekijk figuur 8,9 en 10 uit je tekstboek goed. Kun je er vragen over beantwoorden?</a:t>
            </a:r>
          </a:p>
          <a:p>
            <a:pPr marL="0" indent="0">
              <a:buNone/>
            </a:pPr>
            <a:endParaRPr lang="nl-NL" dirty="0"/>
          </a:p>
        </p:txBody>
      </p:sp>
    </p:spTree>
    <p:extLst>
      <p:ext uri="{BB962C8B-B14F-4D97-AF65-F5344CB8AC3E}">
        <p14:creationId xmlns:p14="http://schemas.microsoft.com/office/powerpoint/2010/main" val="1682369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Paragraaf 3</a:t>
            </a:r>
          </a:p>
        </p:txBody>
      </p:sp>
      <p:sp>
        <p:nvSpPr>
          <p:cNvPr id="3" name="Tijdelijke aanduiding voor inhoud 2"/>
          <p:cNvSpPr>
            <a:spLocks noGrp="1"/>
          </p:cNvSpPr>
          <p:nvPr>
            <p:ph idx="1"/>
          </p:nvPr>
        </p:nvSpPr>
        <p:spPr/>
        <p:txBody>
          <a:bodyPr/>
          <a:lstStyle/>
          <a:p>
            <a:r>
              <a:rPr lang="nl-NL" dirty="0"/>
              <a:t>Bekijk de aantekening over het holoceen nog eens goed. Wat gebeurde er in die periode? Welke sedimenten zijn er afgezet en waar zijn ze afgezet? Kun je dit beschrijven als een grondboring? (zoals bij W14 uit het werkboek)</a:t>
            </a:r>
          </a:p>
          <a:p>
            <a:r>
              <a:rPr lang="nl-NL" dirty="0"/>
              <a:t>Bekijk figuur 14 en 15 uit het tekstboek goed. Kun je er vragen over beantwoorden?</a:t>
            </a:r>
          </a:p>
        </p:txBody>
      </p:sp>
    </p:spTree>
    <p:extLst>
      <p:ext uri="{BB962C8B-B14F-4D97-AF65-F5344CB8AC3E}">
        <p14:creationId xmlns:p14="http://schemas.microsoft.com/office/powerpoint/2010/main" val="2730287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Paragraaf 4</a:t>
            </a:r>
          </a:p>
        </p:txBody>
      </p:sp>
      <p:sp>
        <p:nvSpPr>
          <p:cNvPr id="3" name="Tijdelijke aanduiding voor inhoud 2"/>
          <p:cNvSpPr>
            <a:spLocks noGrp="1"/>
          </p:cNvSpPr>
          <p:nvPr>
            <p:ph idx="1"/>
          </p:nvPr>
        </p:nvSpPr>
        <p:spPr/>
        <p:txBody>
          <a:bodyPr/>
          <a:lstStyle/>
          <a:p>
            <a:r>
              <a:rPr lang="nl-NL" dirty="0"/>
              <a:t>Welke ruimtegebruikers zijn er in het waddengebied?</a:t>
            </a:r>
          </a:p>
          <a:p>
            <a:r>
              <a:rPr lang="nl-NL" dirty="0"/>
              <a:t>Waarom ontstaan er conflicten tussen al deze gebruikers?</a:t>
            </a:r>
          </a:p>
          <a:p>
            <a:r>
              <a:rPr lang="nl-NL" dirty="0"/>
              <a:t>Wat is duurzaam toerisme en hoe kan dit gerealiseerd worden?</a:t>
            </a:r>
          </a:p>
          <a:p>
            <a:pPr marL="0" indent="0">
              <a:buNone/>
            </a:pPr>
            <a:endParaRPr lang="nl-NL" dirty="0"/>
          </a:p>
        </p:txBody>
      </p:sp>
    </p:spTree>
    <p:extLst>
      <p:ext uri="{BB962C8B-B14F-4D97-AF65-F5344CB8AC3E}">
        <p14:creationId xmlns:p14="http://schemas.microsoft.com/office/powerpoint/2010/main" val="210331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Paragraaf 5</a:t>
            </a:r>
          </a:p>
        </p:txBody>
      </p:sp>
      <p:sp>
        <p:nvSpPr>
          <p:cNvPr id="3" name="Tijdelijke aanduiding voor inhoud 2"/>
          <p:cNvSpPr>
            <a:spLocks noGrp="1"/>
          </p:cNvSpPr>
          <p:nvPr>
            <p:ph idx="1"/>
          </p:nvPr>
        </p:nvSpPr>
        <p:spPr/>
        <p:txBody>
          <a:bodyPr/>
          <a:lstStyle/>
          <a:p>
            <a:r>
              <a:rPr lang="nl-NL" dirty="0"/>
              <a:t>Bekijk figuur 22 en 24 uit je tekstboek goed. Kun je er vragen over beantwoorden?</a:t>
            </a:r>
          </a:p>
          <a:p>
            <a:r>
              <a:rPr lang="nl-NL" dirty="0"/>
              <a:t>Voordelen en nadelen van aardgaswinning en zoutwinning</a:t>
            </a:r>
          </a:p>
          <a:p>
            <a:r>
              <a:rPr lang="nl-NL" dirty="0"/>
              <a:t>Kun je vragen beantwoorden over figuur 24?</a:t>
            </a:r>
          </a:p>
        </p:txBody>
      </p:sp>
    </p:spTree>
    <p:extLst>
      <p:ext uri="{BB962C8B-B14F-4D97-AF65-F5344CB8AC3E}">
        <p14:creationId xmlns:p14="http://schemas.microsoft.com/office/powerpoint/2010/main" val="34171179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358</Words>
  <Application>Microsoft Office PowerPoint</Application>
  <PresentationFormat>Breedbeeld</PresentationFormat>
  <Paragraphs>28</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Trebuchet MS</vt:lpstr>
      <vt:lpstr>Wingdings 3</vt:lpstr>
      <vt:lpstr>Facet</vt:lpstr>
      <vt:lpstr>Toets stof repetitie H 6</vt:lpstr>
      <vt:lpstr>Algemeen</vt:lpstr>
      <vt:lpstr>Paragraaf 1</vt:lpstr>
      <vt:lpstr>Paragraaf 2</vt:lpstr>
      <vt:lpstr>Paragraaf 3</vt:lpstr>
      <vt:lpstr>Paragraaf 4</vt:lpstr>
      <vt:lpstr>Paragraaf 5</vt:lpstr>
    </vt:vector>
  </TitlesOfParts>
  <Company>RSG Magister Alvinus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Toetsstof repetitie Hfd 6</dc:title>
  <dc:creator>joanne mink</dc:creator>
  <cp:lastModifiedBy>Doeke Faber</cp:lastModifiedBy>
  <cp:revision>6</cp:revision>
  <dcterms:created xsi:type="dcterms:W3CDTF">2020-05-28T14:27:12Z</dcterms:created>
  <dcterms:modified xsi:type="dcterms:W3CDTF">2021-04-07T07:03:38Z</dcterms:modified>
</cp:coreProperties>
</file>